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517" r:id="rId2"/>
    <p:sldId id="257" r:id="rId3"/>
    <p:sldId id="259" r:id="rId4"/>
    <p:sldId id="260" r:id="rId5"/>
    <p:sldId id="258" r:id="rId6"/>
    <p:sldId id="269" r:id="rId7"/>
    <p:sldId id="261" r:id="rId8"/>
    <p:sldId id="268" r:id="rId9"/>
    <p:sldId id="262" r:id="rId10"/>
    <p:sldId id="263" r:id="rId11"/>
    <p:sldId id="265" r:id="rId12"/>
    <p:sldId id="264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E5227-FAF0-44CA-AB17-B8AEB0648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93186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MODULE ONE</a:t>
            </a:r>
            <a:b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BASICS OF COMMUNICABLE DISEASES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C16F8B-81F0-4446-8A40-328995AE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65E7D-12FD-4F7B-B742-165D5D3E910D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59E1B1-5F59-4248-A2D7-D6DD0AB526C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057400"/>
            <a:ext cx="5327650" cy="353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/>
              <a:t>Chain of Infection….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en-US" dirty="0"/>
              <a:t>	“</a:t>
            </a:r>
            <a:r>
              <a:rPr lang="en-US" u="sng" dirty="0"/>
              <a:t>Transmission of diseases </a:t>
            </a:r>
            <a:r>
              <a:rPr lang="en-US" dirty="0"/>
              <a:t>when the </a:t>
            </a:r>
            <a:r>
              <a:rPr lang="en-US" b="1" dirty="0"/>
              <a:t>agent </a:t>
            </a:r>
            <a:r>
              <a:rPr lang="en-US" dirty="0"/>
              <a:t>passes from the </a:t>
            </a:r>
            <a:r>
              <a:rPr lang="en-US" b="1" dirty="0"/>
              <a:t>reservoir</a:t>
            </a:r>
            <a:r>
              <a:rPr lang="en-US" dirty="0"/>
              <a:t> through a </a:t>
            </a:r>
            <a:r>
              <a:rPr lang="en-US" b="1" dirty="0"/>
              <a:t>portal of exit</a:t>
            </a:r>
            <a:r>
              <a:rPr lang="en-US" dirty="0"/>
              <a:t>  carried by some </a:t>
            </a:r>
            <a:r>
              <a:rPr lang="en-US" b="1" dirty="0"/>
              <a:t>mode of transmission </a:t>
            </a:r>
            <a:r>
              <a:rPr lang="en-US" dirty="0"/>
              <a:t>and enter through an appropriate </a:t>
            </a:r>
            <a:r>
              <a:rPr lang="en-US" b="1" dirty="0"/>
              <a:t>portal of entry</a:t>
            </a:r>
            <a:r>
              <a:rPr lang="en-US" dirty="0"/>
              <a:t> to a </a:t>
            </a:r>
            <a:r>
              <a:rPr lang="en-US" b="1" dirty="0"/>
              <a:t>susceptible host</a:t>
            </a:r>
            <a:r>
              <a:rPr lang="en-US" dirty="0"/>
              <a:t> ,this sequence is called chain of infection.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170" name="Picture 2" descr="C:\Users\IMRAN MARWAT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495800"/>
            <a:ext cx="78486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Chain of Infection….</a:t>
            </a:r>
          </a:p>
        </p:txBody>
      </p:sp>
      <p:pic>
        <p:nvPicPr>
          <p:cNvPr id="5122" name="Picture 2" descr="C:\Users\IMRAN MARWAT\Desktop\downloa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33750" y="2939256"/>
            <a:ext cx="2476500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8534400" cy="61722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Epidemiology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49530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dirty="0"/>
              <a:t>	</a:t>
            </a:r>
          </a:p>
          <a:p>
            <a:pPr algn="just">
              <a:buNone/>
            </a:pPr>
            <a:r>
              <a:rPr lang="en-US" dirty="0"/>
              <a:t>	“</a:t>
            </a:r>
            <a:r>
              <a:rPr lang="en-US" i="1" dirty="0"/>
              <a:t>Epidemiology is the study of the distribution and determinants of health-related states or events (including disease), and the application of this study to the control of diseases and other health problems.”</a:t>
            </a:r>
          </a:p>
          <a:p>
            <a:pPr algn="just">
              <a:buNone/>
            </a:pPr>
            <a:endParaRPr lang="en-US" i="1" dirty="0"/>
          </a:p>
          <a:p>
            <a:pPr algn="just">
              <a:buNone/>
            </a:pPr>
            <a:r>
              <a:rPr lang="en-US" i="1" dirty="0"/>
              <a:t>3D’s…</a:t>
            </a:r>
          </a:p>
          <a:p>
            <a:pPr lvl="1" algn="just"/>
            <a:r>
              <a:rPr lang="en-US" i="1" dirty="0"/>
              <a:t>Distribution (Time, Place, Person)</a:t>
            </a:r>
          </a:p>
          <a:p>
            <a:pPr lvl="1" algn="just"/>
            <a:r>
              <a:rPr lang="en-US" i="1" dirty="0"/>
              <a:t>Determinants (Agent, Host, Environment)</a:t>
            </a:r>
          </a:p>
          <a:p>
            <a:pPr lvl="1" algn="just"/>
            <a:r>
              <a:rPr lang="en-US" b="1" i="1" dirty="0"/>
              <a:t>Dynamics</a:t>
            </a:r>
            <a:r>
              <a:rPr lang="en-US" i="1" dirty="0"/>
              <a:t> (Source/Reservoir, Mode of transmission etc)</a:t>
            </a:r>
            <a:endParaRPr lang="en-US" dirty="0"/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Dynamics of Disease Transmission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I keep six honest serving-men</a:t>
            </a:r>
          </a:p>
          <a:p>
            <a:pPr>
              <a:buNone/>
            </a:pPr>
            <a:r>
              <a:rPr lang="en-US" dirty="0"/>
              <a:t>(They taught me all I knew);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Their names are </a:t>
            </a:r>
            <a:r>
              <a:rPr lang="en-US" b="1" dirty="0"/>
              <a:t>What</a:t>
            </a:r>
            <a:r>
              <a:rPr lang="en-US" dirty="0"/>
              <a:t> and </a:t>
            </a:r>
            <a:r>
              <a:rPr lang="en-US" b="1" dirty="0"/>
              <a:t>Why</a:t>
            </a:r>
            <a:r>
              <a:rPr lang="en-US" dirty="0"/>
              <a:t> and </a:t>
            </a:r>
            <a:r>
              <a:rPr lang="en-US" b="1" dirty="0"/>
              <a:t>When</a:t>
            </a:r>
          </a:p>
          <a:p>
            <a:pPr>
              <a:buNone/>
            </a:pPr>
            <a:r>
              <a:rPr lang="en-US" dirty="0"/>
              <a:t>And </a:t>
            </a:r>
            <a:r>
              <a:rPr lang="en-US" b="1" dirty="0"/>
              <a:t>How</a:t>
            </a:r>
            <a:r>
              <a:rPr lang="en-US" dirty="0"/>
              <a:t> and </a:t>
            </a:r>
            <a:r>
              <a:rPr lang="en-US" b="1" dirty="0"/>
              <a:t>Where</a:t>
            </a:r>
            <a:r>
              <a:rPr lang="en-US" dirty="0"/>
              <a:t> and </a:t>
            </a:r>
            <a:r>
              <a:rPr lang="en-US" b="1" dirty="0"/>
              <a:t>Who</a:t>
            </a:r>
            <a:r>
              <a:rPr lang="en-US" dirty="0"/>
              <a:t>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			—Rudyard Kipling1 (1865–1936)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Epidemiological Triad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4181" y="1752600"/>
            <a:ext cx="655237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Determinants……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8137109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IMRAN MARWAT\Desktop\downloa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38512" y="2939256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 Transmission…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910" y="1676400"/>
            <a:ext cx="6863489" cy="4097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 type…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86050" y="2367756"/>
            <a:ext cx="37719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Portal of Entry &amp; Exit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111" y="1828800"/>
            <a:ext cx="6509089" cy="391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2539</TotalTime>
  <Words>184</Words>
  <Application>Microsoft Office PowerPoint</Application>
  <PresentationFormat>On-screen Show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MODULE ONE BASICS OF COMMUNICABLE DISEASES</vt:lpstr>
      <vt:lpstr>Epidemiology</vt:lpstr>
      <vt:lpstr>The Dynamics of Disease Transmission</vt:lpstr>
      <vt:lpstr>Epidemiological Triad</vt:lpstr>
      <vt:lpstr>Determinants……</vt:lpstr>
      <vt:lpstr>PowerPoint Presentation</vt:lpstr>
      <vt:lpstr>Disease Transmission…</vt:lpstr>
      <vt:lpstr>Transmission type…</vt:lpstr>
      <vt:lpstr>Portal of Entry &amp; Exit </vt:lpstr>
      <vt:lpstr>Chain of Infection….</vt:lpstr>
      <vt:lpstr>Chain of Infection….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IMRAN MARWAT</dc:creator>
  <cp:lastModifiedBy>DELL</cp:lastModifiedBy>
  <cp:revision>45</cp:revision>
  <dcterms:created xsi:type="dcterms:W3CDTF">2006-08-16T00:00:00Z</dcterms:created>
  <dcterms:modified xsi:type="dcterms:W3CDTF">2025-11-05T17:49:35Z</dcterms:modified>
</cp:coreProperties>
</file>